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A75E9-2FCE-461D-BABB-4DFB1C1B0709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78DC8-09A4-4E1B-BA22-17D3F560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4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475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1475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E64ACDC-89A1-4295-9EEA-EE8B829BBFF2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1475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1475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C74C783-5FD3-4987-AB85-2EC74782EC0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578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1578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82725A5-F84E-4DE0-95D1-215197796CBF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1578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1578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A451BBC-E527-4F5C-93D6-A3BDA993D69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0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1680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0A24007-C489-4C5F-BC12-ACABF0066400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1680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1680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0E8E831-6113-4C4D-94BA-23DD9903EE5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82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1782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42D3021-5F2B-4AC2-92E3-540DC35A71DA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1783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1783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DC073F8-8961-48A8-9B26-00B2B81D5FD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7E0D69E5-F21D-4EA1-AC30-861738FD197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AD09AEAB-00A6-4F62-BE8C-C59A5135D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7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D69E5-F21D-4EA1-AC30-861738FD197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9AEAB-00A6-4F62-BE8C-C59A5135D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4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604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604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D69E5-F21D-4EA1-AC30-861738FD197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9AEAB-00A6-4F62-BE8C-C59A5135D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4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D69E5-F21D-4EA1-AC30-861738FD197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9AEAB-00A6-4F62-BE8C-C59A5135D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31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D69E5-F21D-4EA1-AC30-861738FD197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9AEAB-00A6-4F62-BE8C-C59A5135D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9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D69E5-F21D-4EA1-AC30-861738FD197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9AEAB-00A6-4F62-BE8C-C59A5135D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5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D69E5-F21D-4EA1-AC30-861738FD197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9AEAB-00A6-4F62-BE8C-C59A5135D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8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D69E5-F21D-4EA1-AC30-861738FD197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9AEAB-00A6-4F62-BE8C-C59A5135D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2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D69E5-F21D-4EA1-AC30-861738FD197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9AEAB-00A6-4F62-BE8C-C59A5135D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D69E5-F21D-4EA1-AC30-861738FD197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9AEAB-00A6-4F62-BE8C-C59A5135D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7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D69E5-F21D-4EA1-AC30-861738FD197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9AEAB-00A6-4F62-BE8C-C59A5135D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D69E5-F21D-4EA1-AC30-861738FD197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9AEAB-00A6-4F62-BE8C-C59A5135D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0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D69E5-F21D-4EA1-AC30-861738FD197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9AEAB-00A6-4F62-BE8C-C59A5135D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5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58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580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2580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3975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7E0D69E5-F21D-4EA1-AC30-861738FD197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258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08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endParaRPr lang="en-US"/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AD09AEAB-00A6-4F62-BE8C-C59A5135D92D}" type="slidenum">
              <a:rPr lang="en-US" smtClean="0"/>
              <a:t>‹#›</a:t>
            </a:fld>
            <a:endParaRPr lang="en-US"/>
          </a:p>
        </p:txBody>
      </p:sp>
      <p:sp>
        <p:nvSpPr>
          <p:cNvPr id="2580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Child Tax Credits - Non Refundable</a:t>
            </a:r>
            <a:br>
              <a:rPr lang="en-US" sz="4000" smtClean="0"/>
            </a:br>
            <a:r>
              <a:rPr lang="en-US" smtClean="0"/>
              <a:t>Additional CTC – Refundable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Pub 17 Chapter 34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Pub 4012 Tab G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430088" name="~PP4297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00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45" name="Text Box 5"/>
          <p:cNvSpPr txBox="1">
            <a:spLocks noChangeArrowheads="1"/>
          </p:cNvSpPr>
          <p:nvPr/>
        </p:nvSpPr>
        <p:spPr bwMode="auto">
          <a:xfrm>
            <a:off x="2971800" y="152400"/>
            <a:ext cx="586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/>
            <a:r>
              <a:rPr lang="en-US" sz="1400" dirty="0"/>
              <a:t>4491-25 Child Tax Credit v11.0 </a:t>
            </a:r>
            <a:r>
              <a:rPr lang="en-US" sz="1400" dirty="0" smtClean="0"/>
              <a:t>VO.pptx</a:t>
            </a:r>
            <a:endParaRPr lang="en-US" sz="1400" dirty="0"/>
          </a:p>
        </p:txBody>
      </p:sp>
      <p:sp>
        <p:nvSpPr>
          <p:cNvPr id="317446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1744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D784752-2B0D-4A50-8DF8-C77CD637577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317448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15501"/>
      </p:ext>
    </p:extLst>
  </p:cSld>
  <p:clrMapOvr>
    <a:masterClrMapping/>
  </p:clrMapOvr>
  <p:transition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0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08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Child Tax Credit (CTC)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Non-Refundable Credit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Maximum credit per qualified child - $1,000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General Requirements: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Must meet Qualified Child Criteria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AGI and Filing Status determines amount, if any, of Credit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“CTC” box opposite dependent’s name on Main Information Sheet checked automatically by TaxWise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Tax Wise will automatically calculate credit</a:t>
            </a:r>
          </a:p>
        </p:txBody>
      </p:sp>
      <p:pic>
        <p:nvPicPr>
          <p:cNvPr id="431111" name="~PP8299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83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6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184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619B77D-1834-473D-B848-6015E0DFB46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31847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45562"/>
      </p:ext>
    </p:extLst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1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1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Qualifying Child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Claimed as TP dependent: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Own child, step, adopted or foster child, or their descendents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Siblings, step brother/sister or their descendents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Age: Under 17 on December 31st of tax year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Residency: lived with TP over 6 months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Support: Child provided less than 50% of own support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US citizen or resident of US 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432135" name="~PP2299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567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49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194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C8B531E-15CA-45D7-A9A0-3B62A9D94FA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sp>
        <p:nvSpPr>
          <p:cNvPr id="31949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48848"/>
      </p:ext>
    </p:extLst>
  </p:cSld>
  <p:clrMapOvr>
    <a:masterClrMapping/>
  </p:clrMapOvr>
  <p:transition advTm="3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2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21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Additional CTC Refundable Tax Credit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TP may be eligible for this credit if TP did not get full benefit of the non-refundable CTC (tax liability less than allowable CTC)</a:t>
            </a:r>
          </a:p>
          <a:p>
            <a:pPr eaLnBrk="1" hangingPunct="1"/>
            <a:r>
              <a:rPr lang="en-US" sz="2800" smtClean="0"/>
              <a:t>Tax Wise will automatically insert Form 8812 for completion and calculation of additional CTC</a:t>
            </a:r>
          </a:p>
          <a:p>
            <a:pPr eaLnBrk="1" hangingPunct="1"/>
            <a:r>
              <a:rPr lang="en-US" sz="2800" smtClean="0"/>
              <a:t>Form 8812</a:t>
            </a:r>
          </a:p>
          <a:p>
            <a:pPr lvl="1" eaLnBrk="1" hangingPunct="1"/>
            <a:r>
              <a:rPr lang="en-US" sz="2400" smtClean="0"/>
              <a:t>Part I – Applies to all filers</a:t>
            </a:r>
          </a:p>
          <a:p>
            <a:pPr lvl="1" eaLnBrk="1" hangingPunct="1"/>
            <a:r>
              <a:rPr lang="en-US" sz="2400" smtClean="0"/>
              <a:t>Part II – Applies to filers who have 3 or more qualifying children</a:t>
            </a:r>
          </a:p>
        </p:txBody>
      </p:sp>
      <p:pic>
        <p:nvPicPr>
          <p:cNvPr id="434183" name="~PP3299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12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205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75C339C-B80C-4AA4-9B56-D6F5AE9442F6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sp>
        <p:nvSpPr>
          <p:cNvPr id="32051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02772"/>
      </p:ext>
    </p:extLst>
  </p:cSld>
  <p:clrMapOvr>
    <a:masterClrMapping/>
  </p:clrMapOvr>
  <p:transition advTm="7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4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418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J Template 06">
  <a:themeElements>
    <a:clrScheme name="NJ Template 06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NJ Template 06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4491 NJ</Template>
  <TotalTime>0</TotalTime>
  <Words>274</Words>
  <Application>Microsoft Office PowerPoint</Application>
  <PresentationFormat>On-screen Show (4:3)</PresentationFormat>
  <Paragraphs>54</Paragraphs>
  <Slides>4</Slides>
  <Notes>4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NJ Template 06</vt:lpstr>
      <vt:lpstr>Child Tax Credits - Non Refundable Additional CTC – Refundable</vt:lpstr>
      <vt:lpstr>Child Tax Credit (CTC)</vt:lpstr>
      <vt:lpstr>Qualifying Child</vt:lpstr>
      <vt:lpstr>Additional CTC Refundable Tax Credit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Tax Credits - Non Refundable Additional CTC – Refundable</dc:title>
  <dc:creator>HershAl</dc:creator>
  <cp:lastModifiedBy>HershAl</cp:lastModifiedBy>
  <cp:revision>2</cp:revision>
  <dcterms:created xsi:type="dcterms:W3CDTF">2012-01-07T00:34:37Z</dcterms:created>
  <dcterms:modified xsi:type="dcterms:W3CDTF">2012-01-07T00:34:38Z</dcterms:modified>
</cp:coreProperties>
</file>